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36909904/stock-photo-robot-holding-word-thanks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UPPUTURI LAKSHMI KANTHAIAH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21HU1A42B1                                                                            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155</TotalTime>
  <Words>511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UPPUTURI LAXMIKANTHAIAH</cp:lastModifiedBy>
  <cp:revision>2</cp:revision>
  <dcterms:created xsi:type="dcterms:W3CDTF">2024-07-27T06:22:16Z</dcterms:created>
  <dcterms:modified xsi:type="dcterms:W3CDTF">2024-07-29T02:34:47Z</dcterms:modified>
</cp:coreProperties>
</file>